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217C"/>
    <a:srgbClr val="193B5B"/>
    <a:srgbClr val="F5B93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p:restoredTop sz="95840"/>
  </p:normalViewPr>
  <p:slideViewPr>
    <p:cSldViewPr snapToGrid="0">
      <p:cViewPr varScale="1">
        <p:scale>
          <a:sx n="124" d="100"/>
          <a:sy n="124" d="100"/>
        </p:scale>
        <p:origin x="256"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6D6B23E6-99D9-EF99-F29E-0DD7D7D2BFCC}"/>
              </a:ext>
            </a:extLst>
          </p:cNvPr>
          <p:cNvSpPr>
            <a:spLocks noGrp="1"/>
          </p:cNvSpPr>
          <p:nvPr>
            <p:ph type="ftr" sz="quarter" idx="10"/>
          </p:nvPr>
        </p:nvSpPr>
        <p:spPr>
          <a:xfrm>
            <a:off x="2185307" y="6413498"/>
            <a:ext cx="7821386" cy="365125"/>
          </a:xfrm>
          <a:prstGeom prst="rect">
            <a:avLst/>
          </a:prstGeom>
        </p:spPr>
        <p:txBody>
          <a:bodyPr/>
          <a:lstStyle/>
          <a:p>
            <a:endParaRPr lang="fr-FR" dirty="0"/>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712970"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le calcul</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D9217C"/>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4" name="Image 13">
            <a:extLst>
              <a:ext uri="{FF2B5EF4-FFF2-40B4-BE49-F238E27FC236}">
                <a16:creationId xmlns:a16="http://schemas.microsoft.com/office/drawing/2014/main" id="{D54BC25F-DD55-0EF1-89A8-05D7897C43E9}"/>
              </a:ext>
            </a:extLst>
          </p:cNvPr>
          <p:cNvPicPr>
            <a:picLocks noChangeAspect="1"/>
          </p:cNvPicPr>
          <p:nvPr userDrawn="1"/>
        </p:nvPicPr>
        <p:blipFill>
          <a:blip r:embed="rId17"/>
          <a:stretch>
            <a:fillRect/>
          </a:stretch>
        </p:blipFill>
        <p:spPr>
          <a:xfrm>
            <a:off x="130931" y="88348"/>
            <a:ext cx="1446552" cy="1249295"/>
          </a:xfrm>
          <a:prstGeom prst="rect">
            <a:avLst/>
          </a:prstGeom>
        </p:spPr>
      </p:pic>
      <p:sp>
        <p:nvSpPr>
          <p:cNvPr id="2" name="ZoneTexte 1">
            <a:extLst>
              <a:ext uri="{FF2B5EF4-FFF2-40B4-BE49-F238E27FC236}">
                <a16:creationId xmlns:a16="http://schemas.microsoft.com/office/drawing/2014/main" id="{35AB94AF-B329-6F93-1B9A-0466439C47F4}"/>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F15AC38-0E7C-6105-F108-9E96E567A51A}"/>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B733713B-869D-1219-915C-6E1E11EC913D}"/>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8032032A-5C6A-7A86-36DB-B737A3FAF28B}"/>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823</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39</cp:revision>
  <dcterms:created xsi:type="dcterms:W3CDTF">2023-01-31T08:33:20Z</dcterms:created>
  <dcterms:modified xsi:type="dcterms:W3CDTF">2025-11-26T17:16:40Z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